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1" r:id="rId5"/>
    <p:sldId id="263" r:id="rId6"/>
    <p:sldId id="264" r:id="rId7"/>
    <p:sldId id="265" r:id="rId8"/>
    <p:sldId id="266" r:id="rId9"/>
    <p:sldId id="268" r:id="rId10"/>
    <p:sldId id="272" r:id="rId11"/>
    <p:sldId id="273" r:id="rId12"/>
    <p:sldId id="270" r:id="rId13"/>
    <p:sldId id="274" r:id="rId14"/>
    <p:sldId id="271" r:id="rId15"/>
    <p:sldId id="262" r:id="rId16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40C08-05E9-4012-B418-01487B5076B6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A813A-4011-45B8-A14A-44F23C1D3E4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BAFE39-3CD2-438B-98DC-F175D13D36F9}" type="datetime1">
              <a:rPr lang="pt-BR" noProof="1" dirty="0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34977-38C4-4AC5-A184-1B8E188943F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7C134-9496-48BE-A542-5782DC57EF7C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B2A30D-686C-43CB-A630-481CB9735D21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44AFB-902A-4143-B269-544E558C0D47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145496-3D8E-4D78-9EDC-F9D92D27C28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C85B7D-9CB6-4905-9186-69EF463E94F9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2AE119-2B17-4615-B2A6-43C0C343D88E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43EC4F-2B28-413E-9EFD-3AD28D48107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96146D-C863-4CFA-8430-F836E255019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944D4-3462-47E3-BCC4-3209F18C124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0C1AC3-F0BB-40C0-88AB-424EF0CDC369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A7D48-E889-4EF0-A586-900AB4128C83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0F89FB-AF48-4FE6-BBAF-38BCC18EF6F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E41C33-0EF3-4494-98B0-359DBB520128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4AB2D0-ADEB-4519-98D0-D97171176440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542AB-00EF-4079-9FA3-AA440DDB0054}" type="datetime1">
              <a:rPr lang="pt-BR" noProof="1" smtClean="0"/>
              <a:t>28/09/2020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858E5E6-2136-44A9-BD21-5FB6661CE345}" type="datetime1">
              <a:rPr lang="pt-BR" noProof="1" dirty="0" smtClean="0"/>
              <a:t>28/09/2020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BR" noProof="1"/>
              <a:t>Título Lorem Ipsum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BR" noProof="1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5</a:t>
            </a:r>
            <a:r>
              <a:rPr lang="pt-BR" dirty="0" smtClean="0"/>
              <a:t>. Previsão de futuras vendas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Utilização DA COLUNA DE DATA DA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Número de compras e valor em dinheiro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diários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dados entre janeiro de 2017 a outubro de 2018 (20 meses)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Remoção dos </a:t>
            </a:r>
            <a:r>
              <a:rPr lang="pt-BR" dirty="0" err="1" smtClean="0"/>
              <a:t>outliers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Gráficos de tendência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Forecasting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932947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6</a:t>
            </a:r>
            <a:r>
              <a:rPr lang="pt-BR" dirty="0" smtClean="0"/>
              <a:t>. 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278568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635" y="383065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noProof="1"/>
              <a:t>Título Lorem Ipsum Dolor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BR" sz="1600" noProof="1"/>
              <a:t>Lorem ipsum dolor sit amet, consectetuer adipiscing elit. Maecenas porttitor congue massa. 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Nunc viverra imperdiet enim. Fusce est. Vivamus a tellus.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Pellentesque habitant morbi tristique senectus et netus et malesuada fames ac turpis egestas. 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2523172" y="383065"/>
            <a:ext cx="3084891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noProof="1" smtClean="0"/>
              <a:t>Título Lorem Ipsum Dolor</a:t>
            </a:r>
            <a:endParaRPr lang="pt-BR" sz="32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869031"/>
          </a:xfrm>
        </p:spPr>
        <p:txBody>
          <a:bodyPr/>
          <a:lstStyle/>
          <a:p>
            <a:pPr algn="ctr"/>
            <a:r>
              <a:rPr lang="pt-BR" dirty="0" smtClean="0"/>
              <a:t>Segmentação de clientes e análise de vendas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190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Aluno: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mario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rocha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junior</a:t>
            </a:r>
            <a:endParaRPr lang="pt-BR" dirty="0" smtClean="0">
              <a:solidFill>
                <a:schemeClr val="tx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Curso: data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Mentora: sara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malvar</a:t>
            </a:r>
            <a:endParaRPr lang="pt-BR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4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Visão geral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2325188"/>
            <a:ext cx="9906000" cy="347394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smtClean="0"/>
              <a:t>Introdução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Modelo RFM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Segmentação de clientes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Análise das categorias dos produtos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Previsão de futuras vendas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Conclusão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062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1. introdução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87324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>
            <a:normAutofit/>
          </a:bodyPr>
          <a:lstStyle/>
          <a:p>
            <a:r>
              <a:rPr lang="pt-BR" dirty="0" smtClean="0"/>
              <a:t>2. Modelo </a:t>
            </a:r>
            <a:r>
              <a:rPr lang="pt-BR" dirty="0" err="1" smtClean="0"/>
              <a:t>rfm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401029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Modelo de classificação de consumidores de um serviço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Variáveis consideradas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RECÊNCIA 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FREQUÊNCIA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MONETARIDADE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Recência</a:t>
            </a:r>
            <a:r>
              <a:rPr lang="pt-BR" dirty="0" smtClean="0"/>
              <a:t>: tempo sem realizar uma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Frequência: número de compras realizadas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Monetaridade</a:t>
            </a:r>
            <a:r>
              <a:rPr lang="pt-BR" dirty="0" smtClean="0"/>
              <a:t>: quanto de dinheiro gasto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Entender o comportamento dos clientes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4741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modelo </a:t>
            </a:r>
            <a:r>
              <a:rPr lang="pt-BR" dirty="0" err="1" smtClean="0"/>
              <a:t>rfm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Divisão/manipulação </a:t>
            </a:r>
            <a:r>
              <a:rPr lang="pt-BR" dirty="0"/>
              <a:t>do </a:t>
            </a:r>
            <a:r>
              <a:rPr lang="pt-BR" dirty="0" err="1"/>
              <a:t>dataframe</a:t>
            </a:r>
            <a:r>
              <a:rPr lang="pt-BR" dirty="0"/>
              <a:t> original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 smtClean="0"/>
              <a:t>engineering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Tratamento de </a:t>
            </a:r>
            <a:r>
              <a:rPr lang="pt-BR" dirty="0" err="1" smtClean="0"/>
              <a:t>outliers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Utilização </a:t>
            </a:r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Pontuação dos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Scatter</a:t>
            </a:r>
            <a:r>
              <a:rPr lang="pt-BR" dirty="0" smtClean="0"/>
              <a:t> </a:t>
            </a:r>
            <a:r>
              <a:rPr lang="pt-BR" dirty="0" err="1" smtClean="0"/>
              <a:t>plot</a:t>
            </a:r>
            <a:r>
              <a:rPr lang="pt-BR" dirty="0" smtClean="0"/>
              <a:t> </a:t>
            </a:r>
            <a:r>
              <a:rPr lang="pt-BR" dirty="0"/>
              <a:t>das variáveis duas a duas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72653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2" y="1968304"/>
            <a:ext cx="11488846" cy="326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637" y="1567543"/>
            <a:ext cx="9425547" cy="45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4</a:t>
            </a:r>
            <a:r>
              <a:rPr lang="pt-BR" dirty="0" smtClean="0"/>
              <a:t>. Análise das categorias dos produtos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Preparação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Definição das categorias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Criação/manipulação do </a:t>
            </a:r>
            <a:r>
              <a:rPr lang="pt-BR" dirty="0" err="1" smtClean="0"/>
              <a:t>dataframe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</a:t>
            </a:r>
            <a:r>
              <a:rPr lang="pt-BR" dirty="0" err="1" smtClean="0"/>
              <a:t>pca</a:t>
            </a:r>
            <a:r>
              <a:rPr lang="pt-BR" dirty="0" smtClean="0"/>
              <a:t> (principal </a:t>
            </a:r>
            <a:r>
              <a:rPr lang="pt-BR" dirty="0" err="1" smtClean="0"/>
              <a:t>components</a:t>
            </a:r>
            <a:r>
              <a:rPr lang="pt-BR" dirty="0" smtClean="0"/>
              <a:t> </a:t>
            </a:r>
            <a:r>
              <a:rPr lang="pt-BR" dirty="0" err="1" smtClean="0"/>
              <a:t>analysis</a:t>
            </a:r>
            <a:r>
              <a:rPr lang="pt-B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879810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52_TF45165253.potx" id="{A649E3A0-8718-4A87-AB92-EDB2ED266061}" vid="{A1FDCBB1-49BE-4ED4-BD2C-85DBBB90554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0</TotalTime>
  <Words>248</Words>
  <Application>Microsoft Office PowerPoint</Application>
  <PresentationFormat>Widescreen</PresentationFormat>
  <Paragraphs>55</Paragraphs>
  <Slides>12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Tw Cen MT</vt:lpstr>
      <vt:lpstr>Circuito</vt:lpstr>
      <vt:lpstr>Título Lorem Ipsum</vt:lpstr>
      <vt:lpstr>Segmentação de clientes e análise de vendas</vt:lpstr>
      <vt:lpstr>Visão geral</vt:lpstr>
      <vt:lpstr>1. introdução</vt:lpstr>
      <vt:lpstr>2. Modelo rfm</vt:lpstr>
      <vt:lpstr>3. Segmentação de clientes</vt:lpstr>
      <vt:lpstr>3. Segmentação de clientes</vt:lpstr>
      <vt:lpstr>3. Segmentação de clientes</vt:lpstr>
      <vt:lpstr>4. Análise das categorias dos produtos</vt:lpstr>
      <vt:lpstr>5. Previsão de futuras vendas</vt:lpstr>
      <vt:lpstr>6. conclusão</vt:lpstr>
      <vt:lpstr>Título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2020-09-23T20:17:46Z</dcterms:created>
  <dcterms:modified xsi:type="dcterms:W3CDTF">2020-09-28T19:46:20Z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